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eko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Gi4oSeNkF9bL/sCf4wAkSwRvP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28123480333941E-2"/>
          <c:y val="9.4180496911448378E-2"/>
          <c:w val="0.87614375303933212"/>
          <c:h val="0.811639416834146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18389"/>
              </a:solidFill>
            </c:spPr>
            <c:extLst>
              <c:ext xmlns:c16="http://schemas.microsoft.com/office/drawing/2014/chart" uri="{C3380CC4-5D6E-409C-BE32-E72D297353CC}">
                <c16:uniqueId val="{00000001-9EE5-404A-A558-51C257941842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EE5-404A-A558-51C257941842}"/>
              </c:ext>
            </c:extLst>
          </c:dPt>
          <c:val>
            <c:numRef>
              <c:f>Лист1!$C$9:$C$10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5-404A-A558-51C257941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85"/>
      </c:doughnut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401083" y="213711"/>
            <a:ext cx="2514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ГИА - 202</a:t>
            </a:r>
            <a:r>
              <a:rPr lang="ru-RU" sz="3600">
                <a:solidFill>
                  <a:schemeClr val="dk1"/>
                </a:solidFill>
              </a:rPr>
              <a:t>2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 descr="data:image/png;base64,iVBORw0KGgoAAAANSUhEUgAABKcAAANjCAYAAAB/XnlRAAAgAElEQVR4XuzYMQ0AAAzDsJU/6cHI4xGoZO3KzhEgQIAAAQIECBAgQIAAAQIECBCIBBbtmiVAgAABAgQIECBAgAABAgQIECBw4pQn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4mNXd4AACAASURBVE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3WZNjQAADaVJREFU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fTt2TAIAAMAwzL/ryugTBYOwqz5AgAABAgQIECBAgAABAgQIECCwCYhTG71hAgQIECBAgAABAgQIECBAgAABccoHCBAgQIAAAQIECBAgQIAAAQIENgFxaqM3TIAAAQIECBAgQIAAAQIECBAgIE75AAECBAgQIECAAAECBAgQIECAwCYQyQIDZLDQiGE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 descr="data:image/png;base64,iVBORw0KGgoAAAANSUhEUgAABKcAAANjCAYAAAB/XnlRAAAgAElEQVR4XuzYMQ0AAAzDsJU/6cHI4xGoZO3KzhEgQIAAAQIECBAgQIAAAQIECBCIBBbtmiVAgAABAgQIECBAgAABAgQIECBw4pQn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4mNXd4AACAASURBVE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3WZNjQAADaVJREFU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fTt2TAIAAMAwzL/ryugTBYOwqz5AgAABAgQIECBAgAABAgQIECCwCYhTG71hAgQIECBAgAABAgQIECBAgAABccoHCBAgQIAAAQIECBAgQIAAAQIENgFxaqM3TIAAAQIECBAgQIAAAQIECBAgIE75AAECBAgQIECAAAECBAgQIECAwCYQyQIDZLDQiGEAAAAASUVORK5CYII="/>
          <p:cNvSpPr/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 descr="data:image/png;base64,iVBORw0KGgoAAAANSUhEUgAABKcAAANjCAYAAAB/XnlRAAAgAElEQVR4XuzYMQ0AAAzDsJU/6cHI4xGoZO3KzhEgQIAAAQIECBAgQIAAAQIECBCIBBbtmiVAgAABAgQIECBAgAABAgQIECBw4pQn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4mNXd4AACAASURBVE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3WZNjQAADaVJREFU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fTt2TAIAAMAwzL/ryugTBYOwqz5AgAABAgQIECBAgAABAgQIECCwCYhTG71hAgQIECBAgAABAgQIECBAgAABccoHCBAgQIAAAQIECBAgQIAAAQIENgFxaqM3TIAAAQIECBAgQIAAAQIECBAgIE75AAECBAgQIECAAAECBAgQIECAwCYQyQIDZLDQiGEAAAAASUVORK5CYII="/>
          <p:cNvSpPr/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01083" y="905796"/>
            <a:ext cx="2614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МЕРОПРИЯТИЯ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474531" y="839469"/>
            <a:ext cx="2292220" cy="4571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489656" y="1534982"/>
            <a:ext cx="4625728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ОЧНАЯ ЗАЩИТА ПЕРЕД КОМИССИЕЙ ПРОЕКТА ОБРАЗОВАТЕЛЬНОГО КУРСА ПО ТЕМАТИКЕ ДИССЕРТАЦИИ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НЕОБХОДИМЫЕ МАТЕРИАЛЫ: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ОБОСНОВАНИЕ ПРОЕКТА + ПРЕЗЕНТАЦИЯ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ДАТА ПРОВЕДЕНИЯ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ОКТЯБРЯ 202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ГОДА 1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.00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616827" y="962092"/>
            <a:ext cx="38188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ГОСУДАРСТВЕННЫЙ ЭКЗАМЕН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3574906" y="1656440"/>
            <a:ext cx="714110" cy="69415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3667211" y="3531264"/>
            <a:ext cx="37592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ЗАЩИТА НАУЧНОГО ДОКЛАДА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607496" y="4185281"/>
            <a:ext cx="453650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ОЧНАЯ ЗАЩИТА ПЕРЕД КОМИССИЕЙ НАУЧНОГО ДОКЛАДА ПО РЕЗУЛЬТАТАМ  ДИССЕРТАЦИИ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НЕОБХОДИМЫЕ МАТЕРИАЛЫ: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НАУЧНЫЙ ДОКЛАД + ПРЕЗЕНТАЦИЯ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ДАТА ПРОВЕДЕНИЯ: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ОКТЯБРЯ 202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ГОДА 1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.00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401083" y="4014200"/>
            <a:ext cx="31969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Прохождение ГИА включает сдачу государственного экзамена и защиту научного доклада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1"/>
          <p:cNvCxnSpPr/>
          <p:nvPr/>
        </p:nvCxnSpPr>
        <p:spPr>
          <a:xfrm>
            <a:off x="3288138" y="3356992"/>
            <a:ext cx="510028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2" name="Google Shape;102;p1"/>
          <p:cNvGrpSpPr/>
          <p:nvPr/>
        </p:nvGrpSpPr>
        <p:grpSpPr>
          <a:xfrm>
            <a:off x="333627" y="1730122"/>
            <a:ext cx="2921319" cy="4751540"/>
            <a:chOff x="401083" y="2120503"/>
            <a:chExt cx="2921319" cy="4751540"/>
          </a:xfrm>
        </p:grpSpPr>
        <p:cxnSp>
          <p:nvCxnSpPr>
            <p:cNvPr id="103" name="Google Shape;103;p1"/>
            <p:cNvCxnSpPr/>
            <p:nvPr/>
          </p:nvCxnSpPr>
          <p:spPr>
            <a:xfrm>
              <a:off x="654319" y="3356992"/>
              <a:ext cx="1685433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aphicFrame>
          <p:nvGraphicFramePr>
            <p:cNvPr id="104" name="Google Shape;104;p1"/>
            <p:cNvGraphicFramePr/>
            <p:nvPr/>
          </p:nvGraphicFramePr>
          <p:xfrm>
            <a:off x="434275" y="2120503"/>
            <a:ext cx="2255841" cy="24351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05" name="Google Shape;105;p1"/>
            <p:cNvCxnSpPr/>
            <p:nvPr/>
          </p:nvCxnSpPr>
          <p:spPr>
            <a:xfrm>
              <a:off x="401083" y="3099301"/>
              <a:ext cx="0" cy="3772742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" name="Google Shape;106;p1"/>
            <p:cNvSpPr/>
            <p:nvPr/>
          </p:nvSpPr>
          <p:spPr>
            <a:xfrm>
              <a:off x="468539" y="5313168"/>
              <a:ext cx="2853863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Допуском к защите научного доклада является успешная сдача государственного экзамена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036232" y="3446859"/>
              <a:ext cx="10307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ДОКЛАД</a:t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94166" y="2847260"/>
              <a:ext cx="11305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ЭКЗАМЕН</a:t>
              </a:r>
              <a:endParaRPr/>
            </a:p>
          </p:txBody>
        </p:sp>
      </p:grpSp>
      <p:sp>
        <p:nvSpPr>
          <p:cNvPr id="109" name="Google Shape;109;p1"/>
          <p:cNvSpPr/>
          <p:nvPr/>
        </p:nvSpPr>
        <p:spPr>
          <a:xfrm>
            <a:off x="352908" y="5954996"/>
            <a:ext cx="45121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Гос.экзамен – оценивается по 10-балльной шкале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Научный доклад  – оценивается по 20-балльной шкале</a:t>
            </a:r>
            <a:endParaRPr/>
          </a:p>
        </p:txBody>
      </p:sp>
      <p:cxnSp>
        <p:nvCxnSpPr>
          <p:cNvPr id="110" name="Google Shape;110;p1"/>
          <p:cNvCxnSpPr/>
          <p:nvPr/>
        </p:nvCxnSpPr>
        <p:spPr>
          <a:xfrm>
            <a:off x="462188" y="4885818"/>
            <a:ext cx="1797765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"/>
          <p:cNvCxnSpPr/>
          <p:nvPr/>
        </p:nvCxnSpPr>
        <p:spPr>
          <a:xfrm>
            <a:off x="462188" y="5735816"/>
            <a:ext cx="1797765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8059" y="4113648"/>
            <a:ext cx="838356" cy="77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2230" y="1809965"/>
            <a:ext cx="439461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 descr="data:image/png;base64,iVBORw0KGgoAAAANSUhEUgAABKcAAANjCAYAAAB/XnlRAAAgAElEQVR4XuzYMQ0AAAzDsJU/6cHI4xGoZO3KzhEgQIAAAQIECBAgQIAAAQIECBCIBBbtmiVAgAABAgQIECBAgAABAgQIECBw4pQn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4mNXd4AACAASURBVE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3WZNjQAADaVJREFU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fTt2TAIAAMAwzL/ryugTBYOwqz5AgAABAgQIECBAgAABAgQIECCwCYhTG71hAgQIECBAgAABAgQIECBAgAABccoHCBAgQIAAAQIECBAgQIAAAQIENgFxaqM3TIAAAQIECBAgQIAAAQIECBAgIE75AAECBAgQIECAAAECBAgQIECAwCYQyQIDZLDQiGE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 descr="data:image/png;base64,iVBORw0KGgoAAAANSUhEUgAABKcAAANjCAYAAAB/XnlRAAAgAElEQVR4XuzYMQ0AAAzDsJU/6cHI4xGoZO3KzhEgQIAAAQIECBAgQIAAAQIECBCIBBbtmiVAgAABAgQIECBAgAABAgQIECBw4pQn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4mNXd4AACAASURBVE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3WZNjQAADaVJREFU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+QECBAgQIECAAAECBAgQIECAAIFMQJzK6A0TIECAAAECBAgQIECAAAECBAiIU36AAAECBAgQIECAAAECBAgQIEAgExCnMnrDBAgQIECAAAECBAgQIECAAAEC4pQfIECAAAECBAgQIECAAAECBAgQyATEqYzeMAECBAgQIECAAAECBAgQIECAgDjlBwgQIECAAAECBAgQIECAAAECBDIBcSqjN0yAAAECBAgQIECAAAECBAgQICBOfTt2TAIAAMAwzL/ryugTBYOwqz5AgAABAgQIECBAgAABAgQIECCwCYhTG71hAgQIECBAgAABAgQIECBAgAABccoHCBAgQIAAAQIECBAgQIAAAQIENgFxaqM3TIAAAQIECBAgQIAAAQIECBAgIE75AAECBAgQIECAAAECBAgQIECAwCYQyQIDZLDQiGEAAAAASUVORK5CYII="/>
          <p:cNvSpPr/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337322" y="172750"/>
            <a:ext cx="77713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ДОРОЖНАЯ КАРТА ВЫХОДА НА ГИА</a:t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410566" y="782826"/>
            <a:ext cx="6166321" cy="4571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307975" y="3192334"/>
            <a:ext cx="714110" cy="69415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307975" y="1442625"/>
            <a:ext cx="714110" cy="694150"/>
          </a:xfrm>
          <a:prstGeom prst="ellipse">
            <a:avLst/>
          </a:prstGeom>
          <a:noFill/>
          <a:ln w="19050" cap="flat" cmpd="sng">
            <a:solidFill>
              <a:srgbClr val="0088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88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368348" y="2420888"/>
            <a:ext cx="7616435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ПРЕДСТАВЛЕНИЕ МАТЕРИАЛОВ ПО ГИА В АСПИРАНТСКУЮ ШКОЛУ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1">
              <a:solidFill>
                <a:srgbClr val="0183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2"/>
          <p:cNvCxnSpPr/>
          <p:nvPr/>
        </p:nvCxnSpPr>
        <p:spPr>
          <a:xfrm rot="10800000">
            <a:off x="214943" y="2348880"/>
            <a:ext cx="8359581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"/>
          <p:cNvSpPr/>
          <p:nvPr/>
        </p:nvSpPr>
        <p:spPr>
          <a:xfrm>
            <a:off x="1387669" y="1290389"/>
            <a:ext cx="4324795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АТТЕСТАЦИЯ В АСПИРАНТСКОЙ ШКОЛЕ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rgbClr val="0183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18389"/>
                </a:solidFill>
                <a:latin typeface="Calibri"/>
                <a:ea typeface="Calibri"/>
                <a:cs typeface="Calibri"/>
                <a:sym typeface="Calibri"/>
              </a:rPr>
              <a:t>НЕОБХОДИМО: </a:t>
            </a: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СДАТЬ АТТЕСТАЦИОННЫЙ ЛИСТ ЗА 2 ПОЛ. 3 ГОДА С ОТЧЕТОМ ПО ВСЕМ ВИДАМ ДЕЯТЕЛЬНОСТИ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75105" y="1505833"/>
            <a:ext cx="6298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lang="ru-RU" sz="3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</a:t>
            </a: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337322" y="5663146"/>
            <a:ext cx="714110" cy="694150"/>
          </a:xfrm>
          <a:prstGeom prst="ellipse">
            <a:avLst/>
          </a:prstGeom>
          <a:noFill/>
          <a:ln w="19050" cap="flat" cmpd="sng">
            <a:solidFill>
              <a:srgbClr val="0088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88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457893" y="3270824"/>
            <a:ext cx="5581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2.</a:t>
            </a:r>
            <a:r>
              <a:rPr lang="ru-RU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475105" y="5717833"/>
            <a:ext cx="5581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3.</a:t>
            </a:r>
            <a:r>
              <a:rPr lang="ru-RU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332733" y="5548341"/>
            <a:ext cx="25169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ПОДГОТОВКА К ГИА</a:t>
            </a:r>
            <a:endParaRPr dirty="0"/>
          </a:p>
        </p:txBody>
      </p:sp>
      <p:sp>
        <p:nvSpPr>
          <p:cNvPr id="133" name="Google Shape;133;p2"/>
          <p:cNvSpPr/>
          <p:nvPr/>
        </p:nvSpPr>
        <p:spPr>
          <a:xfrm>
            <a:off x="1387669" y="5887109"/>
            <a:ext cx="75093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18389"/>
                </a:solidFill>
                <a:latin typeface="Calibri"/>
                <a:ea typeface="Calibri"/>
                <a:cs typeface="Calibri"/>
                <a:sym typeface="Calibri"/>
              </a:rPr>
              <a:t>НЕОБХОДИМО: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1838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КОНСУЛЬТАЦИЯ ПО ГИА 5 СЕНТЯБРЯ 18:00-19:30 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1838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ПОДГОТОВИТЬ  РАЗДАТОЧНЫЕ МАТЕРИАЛЫ</a:t>
            </a:r>
            <a:endParaRPr dirty="0"/>
          </a:p>
        </p:txBody>
      </p:sp>
      <p:grpSp>
        <p:nvGrpSpPr>
          <p:cNvPr id="134" name="Google Shape;134;p2"/>
          <p:cNvGrpSpPr/>
          <p:nvPr/>
        </p:nvGrpSpPr>
        <p:grpSpPr>
          <a:xfrm>
            <a:off x="6416369" y="1498975"/>
            <a:ext cx="2791598" cy="637800"/>
            <a:chOff x="6711824" y="1409798"/>
            <a:chExt cx="2791598" cy="637800"/>
          </a:xfrm>
        </p:grpSpPr>
        <p:sp>
          <p:nvSpPr>
            <p:cNvPr id="135" name="Google Shape;135;p2"/>
            <p:cNvSpPr/>
            <p:nvPr/>
          </p:nvSpPr>
          <p:spPr>
            <a:xfrm>
              <a:off x="6711824" y="1709044"/>
              <a:ext cx="27915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СРОК СДАЧИ: до 05 сентября  </a:t>
              </a:r>
              <a:endParaRPr/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46334" y="1409798"/>
              <a:ext cx="335731" cy="2685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2"/>
          <p:cNvGrpSpPr/>
          <p:nvPr/>
        </p:nvGrpSpPr>
        <p:grpSpPr>
          <a:xfrm>
            <a:off x="1408408" y="4576612"/>
            <a:ext cx="7686566" cy="773288"/>
            <a:chOff x="1306611" y="3013205"/>
            <a:chExt cx="7686566" cy="773288"/>
          </a:xfrm>
        </p:grpSpPr>
        <p:sp>
          <p:nvSpPr>
            <p:cNvPr id="138" name="Google Shape;138;p2"/>
            <p:cNvSpPr/>
            <p:nvPr/>
          </p:nvSpPr>
          <p:spPr>
            <a:xfrm>
              <a:off x="1306611" y="3013205"/>
              <a:ext cx="53103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18389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ru-RU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НАПРАВИТЬ ПО ЭЛЕКТРОННОЙ ПОЧТЕ МЕНЕДЖЕРУ </a:t>
              </a:r>
              <a:r>
                <a:rPr lang="ru-RU" sz="1100" u="sng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ИТОГОВУЮ</a:t>
              </a:r>
              <a:r>
                <a:rPr lang="ru-RU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ВЕРСИЮ  </a:t>
              </a:r>
              <a:r>
                <a:rPr lang="ru-RU" sz="1100">
                  <a:latin typeface="Calibri"/>
                  <a:ea typeface="Calibri"/>
                  <a:cs typeface="Calibri"/>
                  <a:sym typeface="Calibri"/>
                </a:rPr>
                <a:t>УЧЕБНО_МЕТОДИЧЕСКОГО</a:t>
              </a:r>
              <a:r>
                <a:rPr lang="ru-RU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ПРОЕКТА ДЛЯ ЭКЗАМЕНА (ОБОСНОВАНИЕ)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ФОРМАТ ФАЙЛА</a:t>
              </a:r>
              <a:r>
                <a:rPr lang="ru-RU" sz="1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 PDF  </a:t>
              </a:r>
              <a:r>
                <a:rPr lang="ru-RU" sz="13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НАЗВАНИЕ ФАЙЛА: </a:t>
              </a:r>
              <a:r>
                <a:rPr lang="ru-RU" sz="1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Фамилия_госэкзамен</a:t>
              </a:r>
              <a:endParaRPr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" name="Google Shape;139;p2"/>
            <p:cNvGrpSpPr/>
            <p:nvPr/>
          </p:nvGrpSpPr>
          <p:grpSpPr>
            <a:xfrm>
              <a:off x="6400351" y="3098563"/>
              <a:ext cx="2592826" cy="687930"/>
              <a:chOff x="6325886" y="1630461"/>
              <a:chExt cx="2592826" cy="687930"/>
            </a:xfrm>
          </p:grpSpPr>
          <p:sp>
            <p:nvSpPr>
              <p:cNvPr id="140" name="Google Shape;140;p2"/>
              <p:cNvSpPr/>
              <p:nvPr/>
            </p:nvSpPr>
            <p:spPr>
              <a:xfrm>
                <a:off x="6325886" y="1979837"/>
                <a:ext cx="259282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СРОК СДАЧИ: до 3 октября  </a:t>
                </a:r>
                <a:endParaRPr dirty="0"/>
              </a:p>
            </p:txBody>
          </p:sp>
          <p:pic>
            <p:nvPicPr>
              <p:cNvPr id="141" name="Google Shape;141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417809" y="1630461"/>
                <a:ext cx="335731" cy="2685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2" name="Google Shape;142;p2"/>
          <p:cNvGrpSpPr/>
          <p:nvPr/>
        </p:nvGrpSpPr>
        <p:grpSpPr>
          <a:xfrm>
            <a:off x="307975" y="2815307"/>
            <a:ext cx="8899992" cy="2629917"/>
            <a:chOff x="298210" y="3866674"/>
            <a:chExt cx="8899992" cy="2629917"/>
          </a:xfrm>
        </p:grpSpPr>
        <p:sp>
          <p:nvSpPr>
            <p:cNvPr id="143" name="Google Shape;143;p2"/>
            <p:cNvSpPr/>
            <p:nvPr/>
          </p:nvSpPr>
          <p:spPr>
            <a:xfrm>
              <a:off x="1375767" y="4884412"/>
              <a:ext cx="7816989" cy="630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ПРОВЕРКУ НА ЗАИМСТВОВАНИЯ (ПЛАГИАТ) В СИСТЕМЕ ПРОВЕРКИ ВШЭ ПРОВОДИТ МЕНЕДЖЕР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18389"/>
                </a:buClr>
                <a:buSzPts val="1400"/>
                <a:buFont typeface="Arial"/>
                <a:buNone/>
              </a:pPr>
              <a:r>
                <a:rPr lang="ru-RU" sz="1400">
                  <a:solidFill>
                    <a:srgbClr val="018389"/>
                  </a:solidFill>
                  <a:latin typeface="Calibri"/>
                  <a:ea typeface="Calibri"/>
                  <a:cs typeface="Calibri"/>
                  <a:sym typeface="Calibri"/>
                </a:rPr>
                <a:t>ВНИМАНИЕ! </a:t>
              </a:r>
              <a:r>
                <a:rPr lang="ru-RU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Пожалуйста, не загружайте самостоятельно предварительные версии доклада на портал НИУ ВШЭ (в т.ч. под вымышленными ФИО) так как работу Вы не проверите, а проблемы возникнут (в Вашей истинной работе будет обнаружен 100 % плагиат).</a:t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377904" y="3866674"/>
              <a:ext cx="4863411" cy="75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18389"/>
                  </a:solidFill>
                  <a:latin typeface="Calibri"/>
                  <a:ea typeface="Calibri"/>
                  <a:cs typeface="Calibri"/>
                  <a:sym typeface="Calibri"/>
                </a:rPr>
                <a:t>НЕОБХОДИМО: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018389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ru-RU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НАПРАВИТЬ ПО ЭЛЕКТРОННОЙ ПОЧТЕ МЕНЕДЖЕРУ </a:t>
              </a:r>
              <a:r>
                <a:rPr lang="ru-RU" sz="1100" u="sng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ИТОГОВУЮ</a:t>
              </a:r>
              <a:r>
                <a:rPr lang="ru-RU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ВЕРСИЮ  НАУЧНОГО ДОКЛАДА. </a:t>
              </a:r>
              <a:endParaRPr/>
            </a:p>
          </p:txBody>
        </p:sp>
        <p:cxnSp>
          <p:nvCxnSpPr>
            <p:cNvPr id="145" name="Google Shape;145;p2"/>
            <p:cNvCxnSpPr/>
            <p:nvPr/>
          </p:nvCxnSpPr>
          <p:spPr>
            <a:xfrm rot="10800000">
              <a:off x="298210" y="6496591"/>
              <a:ext cx="8654278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6" name="Google Shape;146;p2"/>
            <p:cNvGrpSpPr/>
            <p:nvPr/>
          </p:nvGrpSpPr>
          <p:grpSpPr>
            <a:xfrm>
              <a:off x="6406604" y="4053606"/>
              <a:ext cx="2791598" cy="642061"/>
              <a:chOff x="6374832" y="1477080"/>
              <a:chExt cx="2791598" cy="64206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6374832" y="1780587"/>
                <a:ext cx="279159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СРОК СДАЧИ: до 20 сентября  </a:t>
                </a:r>
                <a:endParaRPr dirty="0"/>
              </a:p>
            </p:txBody>
          </p:sp>
          <p:pic>
            <p:nvPicPr>
              <p:cNvPr id="148" name="Google Shape;148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491515" y="1477080"/>
                <a:ext cx="335731" cy="2685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9" name="Google Shape;149;p2"/>
            <p:cNvSpPr/>
            <p:nvPr/>
          </p:nvSpPr>
          <p:spPr>
            <a:xfrm>
              <a:off x="1364224" y="4549473"/>
              <a:ext cx="556292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ФОРМАТ ФАЙЛА</a:t>
              </a:r>
              <a:r>
                <a:rPr lang="ru-RU" sz="1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 PDF  </a:t>
              </a:r>
              <a:r>
                <a:rPr lang="ru-RU" sz="13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НАЗВАНИЕ ФАЙЛА: </a:t>
              </a:r>
              <a:r>
                <a:rPr lang="ru-RU" sz="1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Фамилия_доклад</a:t>
              </a:r>
              <a:endParaRPr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p2"/>
          <p:cNvCxnSpPr/>
          <p:nvPr/>
        </p:nvCxnSpPr>
        <p:spPr>
          <a:xfrm>
            <a:off x="1429077" y="4569183"/>
            <a:ext cx="7494976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287</Words>
  <Application>Microsoft Office PowerPoint</Application>
  <PresentationFormat>Экран (4:3)</PresentationFormat>
  <Paragraphs>48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 Narrow</vt:lpstr>
      <vt:lpstr>Arial</vt:lpstr>
      <vt:lpstr>Calibri</vt:lpstr>
      <vt:lpstr>Teko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Anna Veselova</cp:lastModifiedBy>
  <cp:revision>2</cp:revision>
  <dcterms:created xsi:type="dcterms:W3CDTF">2017-08-14T15:58:43Z</dcterms:created>
  <dcterms:modified xsi:type="dcterms:W3CDTF">2022-09-01T12:42:33Z</dcterms:modified>
</cp:coreProperties>
</file>