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28123480333941E-2"/>
          <c:y val="9.4180496911448378E-2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52D1-4AC6-81A6-13CA7D615FE2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2D1-4AC6-81A6-13CA7D615FE2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D1-4AC6-81A6-13CA7D615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latin typeface="Arial" charset="0"/>
              </a:rPr>
              <a:t>ГИА - 20</a:t>
            </a:r>
            <a:r>
              <a:rPr lang="en-US" altLang="ru-RU" sz="3600" dirty="0" smtClean="0">
                <a:latin typeface="Arial" charset="0"/>
              </a:rPr>
              <a:t>2</a:t>
            </a:r>
            <a:r>
              <a:rPr lang="ru-RU" altLang="ru-RU" sz="3600" dirty="0" smtClean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smtClean="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489656" y="1534982"/>
            <a:ext cx="462572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ФОРМАТ: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+mn-lt"/>
              </a:rPr>
              <a:t>ЗАЩИТА ПЕРЕД КОМИССИЕЙ ПРОЕКТА ОБРАЗОВАТЕЛЬНОГО КУРСА ПО ТЕМАТИКЕ ДИССЕРТАЦИИ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ДАТА ПРОВЕДЕНИЯ</a:t>
            </a:r>
            <a:r>
              <a:rPr lang="ru-RU" altLang="ru-RU" sz="1400" dirty="0" smtClean="0">
                <a:latin typeface="+mn-lt"/>
              </a:rPr>
              <a:t>: 4 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10.00</a:t>
            </a: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3616827" y="962092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574906" y="1656440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3667211" y="3531264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607496" y="4185281"/>
            <a:ext cx="453650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ФОРМАТ: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ПЕРЕД КОМИССИЕЙ НАУЧНОГО ДОКЛАДА ПО 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ДАТА ПРОВЕДЕНИЯ: </a:t>
            </a:r>
            <a:r>
              <a:rPr lang="ru-RU" altLang="ru-RU" sz="1400" dirty="0" smtClean="0">
                <a:latin typeface="+mn-lt"/>
              </a:rPr>
              <a:t>19 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10.00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 smtClean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01083" y="4014200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</a:t>
            </a:r>
            <a:r>
              <a:rPr lang="ru-RU" altLang="en-US" sz="1400" dirty="0" smtClean="0">
                <a:latin typeface="+mn-lt"/>
              </a:rPr>
              <a:t>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288138" y="3356992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730122"/>
            <a:ext cx="2921319" cy="4751540"/>
            <a:chOff x="401083" y="2120503"/>
            <a:chExt cx="2921319" cy="475154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54319" y="3356992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3400676"/>
                </p:ext>
              </p:extLst>
            </p:nvPr>
          </p:nvGraphicFramePr>
          <p:xfrm>
            <a:off x="434275" y="2120503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/>
            <p:nvPr/>
          </p:nvCxnSpPr>
          <p:spPr>
            <a:xfrm>
              <a:off x="401083" y="3099301"/>
              <a:ext cx="0" cy="3772742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468539" y="5313168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 smtClean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036232" y="3446859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ДОКЛАД</a:t>
              </a:r>
              <a:endParaRPr lang="ru-RU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994166" y="2847260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352908" y="5954996"/>
            <a:ext cx="451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 smtClean="0">
                <a:latin typeface="+mn-lt"/>
              </a:rPr>
              <a:t>Гос. экзамен – оценивается по </a:t>
            </a:r>
            <a:r>
              <a:rPr lang="en-US" altLang="en-US" sz="1400" dirty="0" smtClean="0">
                <a:latin typeface="+mn-lt"/>
              </a:rPr>
              <a:t>10</a:t>
            </a:r>
            <a:r>
              <a:rPr lang="ru-RU" altLang="en-US" sz="1400" dirty="0" smtClean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 smtClean="0">
                <a:latin typeface="+mn-lt"/>
              </a:rPr>
              <a:t>Научный доклад  </a:t>
            </a:r>
            <a:r>
              <a:rPr lang="ru-RU" altLang="en-US" sz="1400" dirty="0">
                <a:latin typeface="+mn-lt"/>
              </a:rPr>
              <a:t>– оценивается по </a:t>
            </a:r>
            <a:r>
              <a:rPr lang="en-US" altLang="en-US" sz="1400" dirty="0" smtClean="0">
                <a:latin typeface="+mn-lt"/>
              </a:rPr>
              <a:t>20</a:t>
            </a:r>
            <a:r>
              <a:rPr lang="ru-RU" altLang="en-US" sz="1400" dirty="0" smtClean="0">
                <a:latin typeface="+mn-lt"/>
              </a:rPr>
              <a:t>-балльной шкале</a:t>
            </a:r>
            <a:endParaRPr lang="ru-RU" altLang="en-US" sz="1400" dirty="0">
              <a:latin typeface="+mn-lt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2188" y="488581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62188" y="5735816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59" y="4113648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30" y="1809965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 smtClean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smtClean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 smtClean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АТТЕСТАЦИЯ </a:t>
            </a:r>
            <a:r>
              <a:rPr lang="ru-RU" b="1" dirty="0"/>
              <a:t>В АСПИРАНТСКОЙ ШКОЛЕ </a:t>
            </a:r>
          </a:p>
          <a:p>
            <a:endParaRPr lang="ru-RU" sz="300" b="1" dirty="0" smtClean="0">
              <a:solidFill>
                <a:srgbClr val="018389"/>
              </a:solidFill>
            </a:endParaRPr>
          </a:p>
          <a:p>
            <a:r>
              <a:rPr lang="ru-RU" sz="1600" b="1" dirty="0" smtClean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СДАТЬ АТТЕСТАЦИОННЫЙ ЛИСТ ЗА 2 ПОЛ. 3 ГОДА С ОТЧЕТОМ ПО ВСЕМ ВИДАМ </a:t>
            </a:r>
            <a:r>
              <a:rPr lang="ru-RU" sz="1100" dirty="0" smtClean="0"/>
              <a:t>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 smtClean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 smtClean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ПОДГОТОВКА К ГИА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1. </a:t>
            </a:r>
            <a:r>
              <a:rPr lang="ru-RU" sz="1100" dirty="0" smtClean="0"/>
              <a:t>КОНСУЛЬТАЦИЯ С АКАДЕМИЧЕСКИМ ДИРЕКТОРОМ АСПИРАНТСКОЙ ШКОЛЫ 26 СЕНТЯБРЯ В 16.00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2. </a:t>
            </a:r>
            <a:r>
              <a:rPr lang="ru-RU" sz="1100" dirty="0" smtClean="0">
                <a:solidFill>
                  <a:prstClr val="black"/>
                </a:solidFill>
              </a:rPr>
              <a:t>ПОДГОТОВИТЬ РАЗДАТОЧНЫЕ МАТЕРИАЛЫ</a:t>
            </a:r>
            <a:endParaRPr lang="ru-RU" sz="1100" dirty="0">
              <a:solidFill>
                <a:prstClr val="black"/>
              </a:solidFill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532696"/>
            <a:ext cx="2698624" cy="637800"/>
            <a:chOff x="6711824" y="1409798"/>
            <a:chExt cx="2698624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9862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</a:t>
              </a:r>
              <a:r>
                <a:rPr lang="ru-RU" sz="1600" dirty="0" smtClean="0"/>
                <a:t>до 11 сентября</a:t>
              </a:r>
              <a:endParaRPr lang="ru-RU" sz="1600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408408" y="4576612"/>
            <a:ext cx="7838850" cy="773288"/>
            <a:chOff x="1306611" y="3013205"/>
            <a:chExt cx="7838850" cy="77328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306611" y="3013205"/>
              <a:ext cx="53103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НАПРАВИТЬ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  <a:endParaRPr lang="ru-RU" altLang="en-US" sz="1100" dirty="0" smtClean="0">
                <a:solidFill>
                  <a:prstClr val="black"/>
                </a:solidFill>
              </a:endParaRP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 smtClean="0">
                  <a:solidFill>
                    <a:prstClr val="black"/>
                  </a:solidFill>
                </a:rPr>
                <a:t>ФОРМАТ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 smtClean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400351" y="3098563"/>
              <a:ext cx="2745110" cy="687930"/>
              <a:chOff x="6325886" y="1630461"/>
              <a:chExt cx="2745110" cy="687930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325886" y="197983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</a:t>
                </a:r>
                <a:r>
                  <a:rPr lang="ru-RU" sz="1600" dirty="0" smtClean="0"/>
                  <a:t>до 27 сентября 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307975" y="2815307"/>
            <a:ext cx="8894546" cy="2629917"/>
            <a:chOff x="298210" y="3866674"/>
            <a:chExt cx="8894546" cy="2629917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5767" y="4884412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 smtClean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 smtClean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 smtClean="0">
                  <a:latin typeface="+mn-lt"/>
                </a:rPr>
                <a:t>Пожалуйста</a:t>
              </a:r>
              <a:r>
                <a:rPr lang="ru-RU" altLang="ru-RU" sz="1000" dirty="0">
                  <a:latin typeface="+mn-lt"/>
                </a:rPr>
                <a:t>, не загружайте </a:t>
              </a:r>
              <a:r>
                <a:rPr lang="ru-RU" altLang="ru-RU" sz="1000" dirty="0" smtClean="0">
                  <a:latin typeface="+mn-lt"/>
                </a:rPr>
                <a:t>самостоятельно предварительные </a:t>
              </a:r>
              <a:r>
                <a:rPr lang="ru-RU" altLang="ru-RU" sz="1000" dirty="0">
                  <a:latin typeface="+mn-lt"/>
                </a:rPr>
                <a:t>версии </a:t>
              </a:r>
              <a:r>
                <a:rPr lang="ru-RU" altLang="ru-RU" sz="1000" dirty="0" smtClean="0">
                  <a:latin typeface="+mn-lt"/>
                </a:rPr>
                <a:t>доклада на портал НИУ ВШЭ (в </a:t>
              </a:r>
              <a:r>
                <a:rPr lang="ru-RU" altLang="ru-RU" sz="1000" dirty="0" err="1" smtClean="0">
                  <a:latin typeface="+mn-lt"/>
                </a:rPr>
                <a:t>т.ч</a:t>
              </a:r>
              <a:r>
                <a:rPr lang="ru-RU" altLang="ru-RU" sz="1000" dirty="0" smtClean="0">
                  <a:latin typeface="+mn-lt"/>
                </a:rPr>
                <a:t>. под </a:t>
              </a:r>
              <a:r>
                <a:rPr lang="ru-RU" altLang="ru-RU" sz="1000" dirty="0">
                  <a:latin typeface="+mn-lt"/>
                </a:rPr>
                <a:t>вымышленными </a:t>
              </a:r>
              <a:r>
                <a:rPr lang="ru-RU" altLang="ru-RU" sz="1000" dirty="0" smtClean="0">
                  <a:latin typeface="+mn-lt"/>
                </a:rPr>
                <a:t>ФИО) </a:t>
              </a:r>
              <a:r>
                <a:rPr lang="ru-RU" altLang="ru-RU" sz="1000" dirty="0">
                  <a:latin typeface="+mn-lt"/>
                </a:rPr>
                <a:t>так как работу Вы не проверите, а проблемы </a:t>
              </a:r>
              <a:r>
                <a:rPr lang="ru-RU" altLang="ru-RU" sz="1000" dirty="0" smtClean="0">
                  <a:latin typeface="+mn-lt"/>
                </a:rPr>
                <a:t>возникнут (в </a:t>
              </a:r>
              <a:r>
                <a:rPr lang="ru-RU" altLang="ru-RU" sz="1000" dirty="0">
                  <a:latin typeface="+mn-lt"/>
                </a:rPr>
                <a:t>Вашей истинной работе будет обнаружен </a:t>
              </a:r>
              <a:r>
                <a:rPr lang="ru-RU" altLang="ru-RU" sz="1000" dirty="0" smtClean="0">
                  <a:latin typeface="+mn-lt"/>
                </a:rPr>
                <a:t>100 % плагиат).</a:t>
              </a:r>
              <a:endParaRPr lang="ru-RU" altLang="ru-RU" sz="1000" dirty="0">
                <a:latin typeface="+mn-lt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754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  <a:endParaRPr lang="ru-RU" altLang="en-US" sz="1600" b="1" dirty="0" smtClean="0">
                <a:solidFill>
                  <a:srgbClr val="018389"/>
                </a:solidFill>
              </a:endParaRP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НАПРАВИТЬ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НАУЧНОГО </a:t>
              </a:r>
              <a:r>
                <a:rPr lang="ru-RU" altLang="en-US" sz="1100" dirty="0">
                  <a:solidFill>
                    <a:prstClr val="black"/>
                  </a:solidFill>
                </a:rPr>
                <a:t>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8210" y="6496591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</a:t>
                </a:r>
                <a:r>
                  <a:rPr lang="ru-RU" sz="1600" dirty="0" smtClean="0"/>
                  <a:t>до 29 сентября 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64224" y="4549473"/>
              <a:ext cx="5562920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 smtClean="0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69183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290</Words>
  <Application>Microsoft Office PowerPoint</Application>
  <PresentationFormat>Экран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Садеков Марат Халитович</cp:lastModifiedBy>
  <cp:revision>36</cp:revision>
  <dcterms:created xsi:type="dcterms:W3CDTF">2017-08-14T15:58:43Z</dcterms:created>
  <dcterms:modified xsi:type="dcterms:W3CDTF">2023-09-04T10:00:38Z</dcterms:modified>
</cp:coreProperties>
</file>