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4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дистанционно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НАУЧНОГО ДОКЛАДА </a:t>
            </a:r>
            <a:r>
              <a:rPr lang="ru-RU" altLang="ru-RU" sz="1400" dirty="0" smtClean="0">
                <a:latin typeface="+mn-lt"/>
              </a:rPr>
              <a:t>ПО </a:t>
            </a:r>
            <a:r>
              <a:rPr lang="ru-RU" altLang="ru-RU" sz="1400" dirty="0">
                <a:latin typeface="+mn-lt"/>
              </a:rPr>
              <a:t>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en-US" altLang="ru-RU" sz="1400" dirty="0" smtClean="0">
                <a:latin typeface="+mn-lt"/>
              </a:rPr>
              <a:t>1</a:t>
            </a:r>
            <a:r>
              <a:rPr lang="ru-RU" altLang="ru-RU" sz="1400" dirty="0" smtClean="0">
                <a:latin typeface="+mn-lt"/>
              </a:rPr>
              <a:t>6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10:00</a:t>
            </a: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 smtClean="0"/>
              <a:t>ЗАПОЛНИТЬ АТТЕСТАЦИОННЫЙ </a:t>
            </a:r>
            <a:r>
              <a:rPr lang="ru-RU" sz="1100" dirty="0"/>
              <a:t>ЛИСТ ЗА 2 </a:t>
            </a:r>
            <a:r>
              <a:rPr lang="ru-RU" sz="1100" dirty="0" smtClean="0"/>
              <a:t>ПОЛОВИНУ 3 </a:t>
            </a:r>
            <a:r>
              <a:rPr lang="ru-RU" sz="1100" dirty="0"/>
              <a:t>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</a:t>
            </a:r>
            <a:r>
              <a:rPr lang="ru-RU" sz="1100" dirty="0" smtClean="0">
                <a:solidFill>
                  <a:prstClr val="black"/>
                </a:solidFill>
              </a:rPr>
              <a:t>ШКОЛЫ ПО ИСТОРИЧЕСКИМ НАУКАМ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</a:t>
            </a:r>
            <a:r>
              <a:rPr lang="ru-RU" sz="1600" b="1" dirty="0">
                <a:solidFill>
                  <a:srgbClr val="018389"/>
                </a:solidFill>
              </a:rPr>
              <a:t>. </a:t>
            </a:r>
            <a:r>
              <a:rPr lang="ru-RU" sz="1100" dirty="0">
                <a:solidFill>
                  <a:prstClr val="black"/>
                </a:solidFill>
              </a:rPr>
              <a:t>ПОДГОТОВИТЬ 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640916" cy="637800"/>
            <a:chOff x="6711824" y="1409798"/>
            <a:chExt cx="2640916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4091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до 6</a:t>
              </a:r>
              <a:r>
                <a:rPr lang="ru-RU" sz="1600" dirty="0" smtClean="0"/>
                <a:t> сентября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792572" cy="907941"/>
            <a:chOff x="1288784" y="2987951"/>
            <a:chExt cx="7792572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/>
              </a:r>
              <a:br>
                <a:rPr lang="ru-RU" altLang="en-US" sz="1300" dirty="0" smtClean="0">
                  <a:solidFill>
                    <a:prstClr val="black"/>
                  </a:solidFill>
                </a:rPr>
              </a:b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745110" cy="674193"/>
              <a:chOff x="6261781" y="1630461"/>
              <a:chExt cx="2745110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27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 smtClean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26 </a:t>
                </a:r>
                <a:r>
                  <a:rPr lang="ru-RU" sz="1600" dirty="0" smtClean="0"/>
                  <a:t>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 бумажном виде +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296</Words>
  <Application>Microsoft Office PowerPoint</Application>
  <PresentationFormat>Экран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Воронина Софья Александровна</cp:lastModifiedBy>
  <cp:revision>38</cp:revision>
  <dcterms:created xsi:type="dcterms:W3CDTF">2017-08-14T15:58:43Z</dcterms:created>
  <dcterms:modified xsi:type="dcterms:W3CDTF">2023-09-05T08:31:07Z</dcterms:modified>
</cp:coreProperties>
</file>