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96675873875863"/>
          <c:y val="0.18805669695399244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3D7C-409E-9D70-494174EFCA46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D7C-409E-9D70-494174EFCA46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7C-409E-9D70-494174EFCA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>
                <a:latin typeface="Arial" charset="0"/>
              </a:rPr>
              <a:t>ГИА - 20</a:t>
            </a:r>
            <a:r>
              <a:rPr lang="en-US" altLang="ru-RU" sz="3600" dirty="0" smtClean="0">
                <a:latin typeface="Arial" charset="0"/>
              </a:rPr>
              <a:t>2</a:t>
            </a:r>
            <a:r>
              <a:rPr lang="ru-RU" altLang="ru-RU" sz="3600" dirty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713511" y="1442528"/>
            <a:ext cx="4356987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ru-RU" altLang="ru-RU" sz="1400" b="1" dirty="0">
                <a:latin typeface="+mn-lt"/>
              </a:rPr>
              <a:t>ФОРМАТ</a:t>
            </a:r>
            <a:r>
              <a:rPr lang="ru-RU" altLang="ru-RU" sz="1400" b="1" dirty="0" smtClean="0">
                <a:latin typeface="+mn-lt"/>
              </a:rPr>
              <a:t>: </a:t>
            </a:r>
            <a:r>
              <a:rPr lang="ru-RU" altLang="ru-RU" sz="1400" b="1" dirty="0" smtClean="0"/>
              <a:t>дистанционно</a:t>
            </a: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</a:t>
            </a:r>
            <a:r>
              <a:rPr lang="ru-RU" altLang="ru-RU" sz="1400" dirty="0">
                <a:latin typeface="+mn-lt"/>
              </a:rPr>
              <a:t>ПЕРЕД КОМИССИЕЙ ПРОЕКТА ОБРАЗОВАТЕЛЬНОГО КУРСА ПО ТЕМАТИКЕ ДИССЕРТАЦИИ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</a:t>
            </a:r>
            <a:r>
              <a:rPr lang="ru-RU" altLang="ru-RU" sz="1400" dirty="0">
                <a:latin typeface="+mn-lt"/>
              </a:rPr>
              <a:t>: </a:t>
            </a:r>
            <a:r>
              <a:rPr lang="ru-RU" altLang="ru-RU" sz="1400" dirty="0" smtClean="0">
                <a:latin typeface="+mn-lt"/>
              </a:rPr>
              <a:t>4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</a:t>
            </a:r>
            <a:r>
              <a:rPr lang="ru-RU" altLang="ru-RU" sz="1400" dirty="0" smtClean="0">
                <a:latin typeface="+mn-lt"/>
              </a:rPr>
              <a:t>12:00</a:t>
            </a:r>
            <a:endParaRPr lang="ru-RU" altLang="ru-RU" sz="1400" dirty="0">
              <a:latin typeface="+mn-lt"/>
            </a:endParaRP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4707587" y="998129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733645" y="1762729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4707587" y="3622523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707587" y="4307355"/>
            <a:ext cx="435698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ФОРМАТ</a:t>
            </a:r>
            <a:r>
              <a:rPr lang="ru-RU" altLang="ru-RU" sz="1400" b="1" dirty="0" smtClean="0">
                <a:latin typeface="+mn-lt"/>
              </a:rPr>
              <a:t>: дистанционно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</a:t>
            </a:r>
            <a:r>
              <a:rPr lang="ru-RU" altLang="ru-RU" sz="1400" dirty="0">
                <a:latin typeface="+mn-lt"/>
              </a:rPr>
              <a:t>ПЕРЕД КОМИССИЕЙ НАУЧНОГО ДОКЛАДА </a:t>
            </a:r>
            <a:r>
              <a:rPr lang="ru-RU" altLang="ru-RU" sz="1400" dirty="0" smtClean="0">
                <a:latin typeface="+mn-lt"/>
              </a:rPr>
              <a:t>ПО </a:t>
            </a:r>
            <a:r>
              <a:rPr lang="ru-RU" altLang="ru-RU" sz="1400" dirty="0">
                <a:latin typeface="+mn-lt"/>
              </a:rPr>
              <a:t>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>
                <a:latin typeface="+mn-lt"/>
              </a:rPr>
              <a:t>ДАТА ПРОВЕДЕНИЯ: </a:t>
            </a:r>
            <a:r>
              <a:rPr lang="en-US" altLang="ru-RU" sz="1400" dirty="0" smtClean="0">
                <a:latin typeface="+mn-lt"/>
              </a:rPr>
              <a:t>1</a:t>
            </a:r>
            <a:r>
              <a:rPr lang="ru-RU" altLang="ru-RU" sz="1400" dirty="0" smtClean="0">
                <a:latin typeface="+mn-lt"/>
              </a:rPr>
              <a:t>8 </a:t>
            </a:r>
            <a:r>
              <a:rPr lang="ru-RU" altLang="ru-RU" sz="1400" dirty="0">
                <a:latin typeface="+mn-lt"/>
              </a:rPr>
              <a:t>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</a:t>
            </a:r>
            <a:r>
              <a:rPr lang="ru-RU" altLang="ru-RU" sz="1400" dirty="0" smtClean="0">
                <a:latin typeface="+mn-lt"/>
              </a:rPr>
              <a:t>12:00</a:t>
            </a:r>
            <a:endParaRPr lang="ru-RU" altLang="ru-RU" sz="14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60375" y="3676704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574906" y="3425810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069616"/>
            <a:ext cx="2980611" cy="5684943"/>
            <a:chOff x="401083" y="1459997"/>
            <a:chExt cx="2980611" cy="5684943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932846" y="2955285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356913"/>
                </p:ext>
              </p:extLst>
            </p:nvPr>
          </p:nvGraphicFramePr>
          <p:xfrm>
            <a:off x="527831" y="1459997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>
              <a:cxnSpLocks/>
            </p:cNvCxnSpPr>
            <p:nvPr/>
          </p:nvCxnSpPr>
          <p:spPr>
            <a:xfrm>
              <a:off x="401083" y="3099301"/>
              <a:ext cx="0" cy="404563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527831" y="5097459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10507" y="3069947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ДОКЛАД</a:t>
              </a: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160621" y="2439648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401083" y="5716029"/>
            <a:ext cx="3196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Гос. экзамен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10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Научный доклад  – оценивается по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+mn-lt"/>
              </a:rPr>
              <a:t>20</a:t>
            </a:r>
            <a:r>
              <a:rPr lang="ru-RU" altLang="en-US" sz="1400" dirty="0">
                <a:latin typeface="+mn-lt"/>
              </a:rPr>
              <a:t>-балльной шкале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4531" y="458112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95530" y="5589240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645" y="4304240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969" y="1916254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АТТЕСТАЦИЯ В АСПИРАНТСКОЙ ШКОЛЕ </a:t>
            </a:r>
          </a:p>
          <a:p>
            <a:endParaRPr lang="ru-RU" sz="300" b="1" dirty="0">
              <a:solidFill>
                <a:srgbClr val="018389"/>
              </a:solidFill>
            </a:endParaRPr>
          </a:p>
          <a:p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  <a:r>
              <a:rPr lang="ru-RU" sz="1100" dirty="0" smtClean="0"/>
              <a:t>ЗАПОЛНИТЬ АТТЕСТАЦИОННЫЙ </a:t>
            </a:r>
            <a:r>
              <a:rPr lang="ru-RU" sz="1100" dirty="0"/>
              <a:t>ЛИСТ ЗА 2 </a:t>
            </a:r>
            <a:r>
              <a:rPr lang="ru-RU" sz="1100" dirty="0" smtClean="0"/>
              <a:t>ПОЛОВИНУ 3 </a:t>
            </a:r>
            <a:r>
              <a:rPr lang="ru-RU" sz="1100" dirty="0"/>
              <a:t>ГОДА С ОТЧЕТОМ ПО ВСЕМ ВИДАМ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ПОДГОТОВКА К ГИА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>
                <a:solidFill>
                  <a:srgbClr val="018389"/>
                </a:solidFill>
              </a:rPr>
              <a:t>1. </a:t>
            </a:r>
            <a:r>
              <a:rPr lang="ru-RU" sz="1100" dirty="0">
                <a:solidFill>
                  <a:prstClr val="black"/>
                </a:solidFill>
              </a:rPr>
              <a:t>УТОЧНИТЬ РАСПИСАНИЕ КОНСУЛЬТАЦИИ И ГИА НА САЙТЕ АСПИРАНТСКОЙ </a:t>
            </a:r>
            <a:r>
              <a:rPr lang="ru-RU" sz="1100" dirty="0" smtClean="0">
                <a:solidFill>
                  <a:prstClr val="black"/>
                </a:solidFill>
              </a:rPr>
              <a:t>ШКОЛЫ ПО </a:t>
            </a:r>
            <a:r>
              <a:rPr lang="ru-RU" sz="1100" dirty="0" smtClean="0">
                <a:solidFill>
                  <a:prstClr val="black"/>
                </a:solidFill>
              </a:rPr>
              <a:t>ФИЛОСОФ</a:t>
            </a:r>
            <a:r>
              <a:rPr lang="ru-RU" sz="1100" dirty="0" smtClean="0">
                <a:solidFill>
                  <a:prstClr val="black"/>
                </a:solidFill>
              </a:rPr>
              <a:t>СКИМ </a:t>
            </a:r>
            <a:r>
              <a:rPr lang="ru-RU" sz="1100" dirty="0" smtClean="0">
                <a:solidFill>
                  <a:prstClr val="black"/>
                </a:solidFill>
              </a:rPr>
              <a:t>НАУКАМ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2</a:t>
            </a:r>
            <a:r>
              <a:rPr lang="ru-RU" sz="1600" b="1" dirty="0">
                <a:solidFill>
                  <a:srgbClr val="018389"/>
                </a:solidFill>
              </a:rPr>
              <a:t>. </a:t>
            </a:r>
            <a:r>
              <a:rPr lang="ru-RU" sz="1100" dirty="0">
                <a:solidFill>
                  <a:prstClr val="black"/>
                </a:solidFill>
              </a:rPr>
              <a:t>ПОДГОТОВИТЬ  РАЗДАТОЧНЫЕ МАТЕРИАЛЫ</a:t>
            </a: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498975"/>
            <a:ext cx="2745110" cy="637800"/>
            <a:chOff x="6711824" y="1409798"/>
            <a:chExt cx="2745110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74511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</a:t>
              </a:r>
              <a:r>
                <a:rPr lang="ru-RU" sz="1600"/>
                <a:t>до </a:t>
              </a:r>
              <a:r>
                <a:rPr lang="ru-RU" sz="1600" smtClean="0"/>
                <a:t>10 </a:t>
              </a:r>
              <a:r>
                <a:rPr lang="ru-RU" sz="1600" dirty="0" smtClean="0"/>
                <a:t>сентября </a:t>
              </a:r>
              <a:endParaRPr lang="ru-RU" sz="1600" dirty="0"/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390581" y="4551358"/>
            <a:ext cx="7792572" cy="907941"/>
            <a:chOff x="1288784" y="2987951"/>
            <a:chExt cx="7792572" cy="907941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288784" y="2987951"/>
              <a:ext cx="5310336" cy="9079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sz="1100" dirty="0">
                  <a:solidFill>
                    <a:prstClr val="black"/>
                  </a:solidFill>
                </a:rPr>
                <a:t>ПРЕДОСТАВИТЬ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в бумажном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виде +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/>
              </a:r>
              <a:br>
                <a:rPr lang="ru-RU" altLang="en-US" sz="1300" dirty="0" smtClean="0">
                  <a:solidFill>
                    <a:prstClr val="black"/>
                  </a:solidFill>
                </a:rPr>
              </a:br>
              <a:r>
                <a:rPr lang="ru-RU" altLang="en-US" sz="1300" b="1" dirty="0" smtClean="0">
                  <a:solidFill>
                    <a:prstClr val="black"/>
                  </a:solidFill>
                </a:rPr>
                <a:t>НАЗВАНИЕ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336246" y="3098563"/>
              <a:ext cx="2745110" cy="674193"/>
              <a:chOff x="6261781" y="1630461"/>
              <a:chExt cx="2745110" cy="674193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261781" y="1966100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27 сентября </a:t>
                </a:r>
                <a:endParaRPr lang="ru-RU" sz="1600" dirty="0"/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293502" y="2814141"/>
            <a:ext cx="8899935" cy="2671396"/>
            <a:chOff x="294958" y="3866674"/>
            <a:chExt cx="8899935" cy="2671396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7904" y="4952773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>
                  <a:latin typeface="+mn-lt"/>
                </a:rPr>
                <a:t>Пожалуйста, не загружайте самостоятельно предварительные версии доклада на портал НИУ ВШЭ (в </a:t>
              </a:r>
              <a:r>
                <a:rPr lang="ru-RU" altLang="ru-RU" sz="1000" dirty="0" err="1">
                  <a:latin typeface="+mn-lt"/>
                </a:rPr>
                <a:t>т.ч</a:t>
              </a:r>
              <a:r>
                <a:rPr lang="ru-RU" altLang="ru-RU" sz="1000" dirty="0">
                  <a:latin typeface="+mn-lt"/>
                </a:rPr>
                <a:t>. под вымышленными ФИО) так как работу Вы не проверите, а проблемы возникнут (в Вашей истинной работе будет обнаружен 100 % плагиат).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sz="1100" dirty="0" smtClean="0">
                  <a:solidFill>
                    <a:prstClr val="black"/>
                  </a:solidFill>
                </a:rPr>
                <a:t>ПРЕДОСТАВИТЬ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 </a:t>
              </a:r>
              <a:r>
                <a:rPr lang="ru-RU" altLang="en-US" sz="1100" dirty="0">
                  <a:solidFill>
                    <a:prstClr val="black"/>
                  </a:solidFill>
                </a:rPr>
                <a:t>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НАУЧНОГО 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4958" y="6538070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до </a:t>
                </a:r>
                <a:r>
                  <a:rPr lang="ru-RU" sz="1600" dirty="0" smtClean="0"/>
                  <a:t>28 </a:t>
                </a:r>
                <a:r>
                  <a:rPr lang="ru-RU" sz="1600" dirty="0" smtClean="0"/>
                  <a:t>сентября </a:t>
                </a:r>
                <a:endParaRPr lang="ru-RU" sz="1600" dirty="0"/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77904" y="4411158"/>
              <a:ext cx="5562920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в бумажном виде + </a:t>
              </a:r>
              <a:r>
                <a:rPr lang="en-US" altLang="en-US" sz="1300" dirty="0" smtClean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  </a:t>
              </a: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 smtClean="0">
                  <a:solidFill>
                    <a:prstClr val="black"/>
                  </a:solidFill>
                </a:rPr>
                <a:t>НАЗВАНИЕ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32348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297</Words>
  <Application>Microsoft Office PowerPoint</Application>
  <PresentationFormat>Экран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Никитина Светлана Владимировна</cp:lastModifiedBy>
  <cp:revision>41</cp:revision>
  <dcterms:created xsi:type="dcterms:W3CDTF">2017-08-14T15:58:43Z</dcterms:created>
  <dcterms:modified xsi:type="dcterms:W3CDTF">2023-09-05T10:20:34Z</dcterms:modified>
</cp:coreProperties>
</file>